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68" r:id="rId4"/>
    <p:sldId id="269" r:id="rId5"/>
    <p:sldId id="270" r:id="rId6"/>
    <p:sldId id="271" r:id="rId7"/>
    <p:sldId id="272" r:id="rId8"/>
    <p:sldId id="273" r:id="rId9"/>
    <p:sldId id="274" r:id="rId10"/>
    <p:sldId id="275" r:id="rId11"/>
    <p:sldId id="276" r:id="rId12"/>
    <p:sldId id="277" r:id="rId13"/>
    <p:sldId id="278" r:id="rId14"/>
    <p:sldId id="279" r:id="rId15"/>
    <p:sldId id="265" r:id="rId16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18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9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0" algn="l" defTabSz="45718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9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0" algn="l" defTabSz="45718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9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0" algn="l" defTabSz="45718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9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0" algn="l" defTabSz="45718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9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0" algn="l" defTabSz="45718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9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0" algn="l" defTabSz="45718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9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0" algn="l" defTabSz="45718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9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0" algn="l" defTabSz="45718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9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/>
      <a:tcStyle>
        <a:tcBdr/>
        <a:fill>
          <a:solidFill>
            <a:srgbClr val="E8ECF4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/>
      <a:tcStyle>
        <a:tcBdr/>
        <a:fill>
          <a:solidFill>
            <a:srgbClr val="EFF3E9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/>
      <a:tcStyle>
        <a:tcBdr/>
        <a:fill>
          <a:solidFill>
            <a:srgbClr val="FDEE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79" autoAdjust="0"/>
    <p:restoredTop sz="94660"/>
  </p:normalViewPr>
  <p:slideViewPr>
    <p:cSldViewPr>
      <p:cViewPr varScale="1">
        <p:scale>
          <a:sx n="70" d="100"/>
          <a:sy n="70" d="100"/>
        </p:scale>
        <p:origin x="750" y="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59" name="Shape 5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52192569"/>
      </p:ext>
    </p:extLst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 Layout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 dirty="0"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Custom Layout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Text"/>
          <p:cNvSpPr txBox="1">
            <a:spLocks noGrp="1"/>
          </p:cNvSpPr>
          <p:nvPr>
            <p:ph type="title"/>
          </p:nvPr>
        </p:nvSpPr>
        <p:spPr>
          <a:xfrm>
            <a:off x="0" y="2275826"/>
            <a:ext cx="12192000" cy="564912"/>
          </a:xfrm>
          <a:prstGeom prst="rect">
            <a:avLst/>
          </a:prstGeom>
        </p:spPr>
        <p:txBody>
          <a:bodyPr/>
          <a:lstStyle>
            <a:lvl1pPr>
              <a:defRPr sz="3600">
                <a:solidFill>
                  <a:srgbClr val="17375E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 dirty="0"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 dirty="0"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Custom Layout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le Text"/>
          <p:cNvSpPr txBox="1">
            <a:spLocks noGrp="1"/>
          </p:cNvSpPr>
          <p:nvPr>
            <p:ph type="title"/>
          </p:nvPr>
        </p:nvSpPr>
        <p:spPr>
          <a:xfrm>
            <a:off x="0" y="2275826"/>
            <a:ext cx="12192000" cy="564912"/>
          </a:xfrm>
          <a:prstGeom prst="rect">
            <a:avLst/>
          </a:prstGeom>
        </p:spPr>
        <p:txBody>
          <a:bodyPr/>
          <a:lstStyle>
            <a:lvl1pPr>
              <a:defRPr sz="3600">
                <a:solidFill>
                  <a:srgbClr val="17375E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 dirty="0"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 dirty="0"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7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762000" y="427039"/>
            <a:ext cx="10972800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762000" y="1752600"/>
            <a:ext cx="10972800" cy="45259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308749" y="6404295"/>
            <a:ext cx="273652" cy="269237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ransition spd="med"/>
  <p:txStyles>
    <p:titleStyle>
      <a:lvl1pPr marL="0" marR="0" indent="0" algn="ctr" defTabSz="45718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ctr" defTabSz="45718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ctr" defTabSz="45718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ctr" defTabSz="45718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ctr" defTabSz="45718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ctr" defTabSz="45718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ctr" defTabSz="45718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ctr" defTabSz="45718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ctr" defTabSz="45718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titleStyle>
    <p:bodyStyle>
      <a:lvl1pPr marL="342889" marR="0" indent="-342889" algn="l" defTabSz="457189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783752" marR="0" indent="-326564" algn="l" defTabSz="457189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sz="3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1219168" marR="0" indent="-304790" algn="l" defTabSz="457189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1737316" marR="0" indent="-365749" algn="l" defTabSz="457189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sz="3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2194505" marR="0" indent="-365749" algn="l" defTabSz="457189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»"/>
        <a:tabLst/>
        <a:defRPr sz="3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2651692" marR="0" indent="-365749" algn="l" defTabSz="457189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3108881" marR="0" indent="-365749" algn="l" defTabSz="457189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3566069" marR="0" indent="-365749" algn="l" defTabSz="457189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4023259" marR="0" indent="-365750" algn="l" defTabSz="457189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45718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r" defTabSz="45718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r" defTabSz="45718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r" defTabSz="45718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r" defTabSz="45718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45718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45718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45718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45718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E69D001-D40D-4FDE-A94D-309DEA98F8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464" y="260648"/>
            <a:ext cx="10056440" cy="56539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8421CD7-950B-40B3-86E0-47AA80A4C03C}"/>
              </a:ext>
            </a:extLst>
          </p:cNvPr>
          <p:cNvSpPr txBox="1"/>
          <p:nvPr/>
        </p:nvSpPr>
        <p:spPr>
          <a:xfrm>
            <a:off x="2472723" y="6165304"/>
            <a:ext cx="7200800" cy="38471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ctr" defTabSz="45718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9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Fig 6: Searching IPHONE as the first brand</a:t>
            </a:r>
          </a:p>
        </p:txBody>
      </p:sp>
    </p:spTree>
    <p:extLst>
      <p:ext uri="{BB962C8B-B14F-4D97-AF65-F5344CB8AC3E}">
        <p14:creationId xmlns:p14="http://schemas.microsoft.com/office/powerpoint/2010/main" val="2059210415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9177116-B4B3-4427-9EE4-5CDE2FA89F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88640"/>
            <a:ext cx="10972800" cy="409673"/>
          </a:xfrm>
        </p:spPr>
        <p:txBody>
          <a:bodyPr>
            <a:normAutofit fontScale="90000"/>
          </a:bodyPr>
          <a:lstStyle/>
          <a:p>
            <a:r>
              <a:rPr lang="en-US" sz="3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Videoopen</a:t>
            </a:r>
            <a:r>
              <a:rPr lang="en-US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6E1021F-4D64-4E1A-A86A-EDA5A778B0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7820" y="804430"/>
            <a:ext cx="9336360" cy="524913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B8B3B5B-77C5-487A-AD28-AD3DA69CDBA8}"/>
              </a:ext>
            </a:extLst>
          </p:cNvPr>
          <p:cNvSpPr txBox="1"/>
          <p:nvPr/>
        </p:nvSpPr>
        <p:spPr>
          <a:xfrm>
            <a:off x="2472723" y="6165304"/>
            <a:ext cx="7200800" cy="38471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ctr" defTabSz="45718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9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Fig 7: Video played after IPHONE search.</a:t>
            </a:r>
          </a:p>
        </p:txBody>
      </p:sp>
    </p:spTree>
    <p:extLst>
      <p:ext uri="{BB962C8B-B14F-4D97-AF65-F5344CB8AC3E}">
        <p14:creationId xmlns:p14="http://schemas.microsoft.com/office/powerpoint/2010/main" val="1575821130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5C9025D-427E-4434-8E4E-0134709D2A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88640"/>
            <a:ext cx="10972800" cy="409673"/>
          </a:xfrm>
        </p:spPr>
        <p:txBody>
          <a:bodyPr>
            <a:normAutofit fontScale="90000"/>
          </a:bodyPr>
          <a:lstStyle/>
          <a:p>
            <a:r>
              <a:rPr lang="en-US" sz="3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Videomanipulate</a:t>
            </a:r>
            <a:r>
              <a:rPr lang="en-US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061BF34-5DA6-4D4B-A41A-490CFA3703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496" y="979674"/>
            <a:ext cx="8712968" cy="489865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5CFD83E-CBC8-4E70-8A24-238724F1F3F4}"/>
              </a:ext>
            </a:extLst>
          </p:cNvPr>
          <p:cNvSpPr txBox="1"/>
          <p:nvPr/>
        </p:nvSpPr>
        <p:spPr>
          <a:xfrm>
            <a:off x="2472723" y="6165304"/>
            <a:ext cx="7200800" cy="38471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ctr" defTabSz="45718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9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Fig 8: Video paused and skipped for 5 seconds.</a:t>
            </a:r>
          </a:p>
        </p:txBody>
      </p:sp>
    </p:spTree>
    <p:extLst>
      <p:ext uri="{BB962C8B-B14F-4D97-AF65-F5344CB8AC3E}">
        <p14:creationId xmlns:p14="http://schemas.microsoft.com/office/powerpoint/2010/main" val="1038675179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9F9B33D-FE1B-4EAB-BB11-2C74D03F7C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464" y="260648"/>
            <a:ext cx="9996772" cy="56204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4B87468-90EC-4E8A-BD9C-6D9A2ECF2DDE}"/>
              </a:ext>
            </a:extLst>
          </p:cNvPr>
          <p:cNvSpPr txBox="1"/>
          <p:nvPr/>
        </p:nvSpPr>
        <p:spPr>
          <a:xfrm>
            <a:off x="2472723" y="6165304"/>
            <a:ext cx="7200800" cy="38471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ctr" defTabSz="45718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9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Fig 9: Played next video.</a:t>
            </a:r>
          </a:p>
        </p:txBody>
      </p:sp>
    </p:spTree>
    <p:extLst>
      <p:ext uri="{BB962C8B-B14F-4D97-AF65-F5344CB8AC3E}">
        <p14:creationId xmlns:p14="http://schemas.microsoft.com/office/powerpoint/2010/main" val="3969552944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D28CA47-DF28-43BC-9985-BC82222950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91" t="7985"/>
          <a:stretch/>
        </p:blipFill>
        <p:spPr>
          <a:xfrm>
            <a:off x="1343472" y="307979"/>
            <a:ext cx="9246548" cy="547260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1F7033D-D101-4AD4-BA9B-3F2E9DCEF9C7}"/>
              </a:ext>
            </a:extLst>
          </p:cNvPr>
          <p:cNvSpPr txBox="1"/>
          <p:nvPr/>
        </p:nvSpPr>
        <p:spPr>
          <a:xfrm>
            <a:off x="2472723" y="6165304"/>
            <a:ext cx="7200800" cy="38471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ctr" defTabSz="45718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9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Fig 10: Console Output after execution.</a:t>
            </a:r>
          </a:p>
        </p:txBody>
      </p:sp>
    </p:spTree>
    <p:extLst>
      <p:ext uri="{BB962C8B-B14F-4D97-AF65-F5344CB8AC3E}">
        <p14:creationId xmlns:p14="http://schemas.microsoft.com/office/powerpoint/2010/main" val="499124588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rocess and Memory Management in OS/161"/>
          <p:cNvSpPr txBox="1">
            <a:spLocks noGrp="1"/>
          </p:cNvSpPr>
          <p:nvPr>
            <p:ph type="title"/>
          </p:nvPr>
        </p:nvSpPr>
        <p:spPr>
          <a:xfrm>
            <a:off x="479376" y="980728"/>
            <a:ext cx="11233248" cy="2448272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4400" b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rPr lang="en-US" sz="4000" dirty="0"/>
              <a:t>	Test Automation Project </a:t>
            </a:r>
            <a:br>
              <a:rPr lang="en-US" sz="4000" dirty="0"/>
            </a:br>
            <a:r>
              <a:rPr lang="en-US" sz="4000" dirty="0"/>
              <a:t>on</a:t>
            </a:r>
            <a:br>
              <a:rPr lang="en-US" sz="4000" dirty="0"/>
            </a:br>
            <a:r>
              <a:rPr lang="en-US" sz="4000" dirty="0"/>
              <a:t>YouTube</a:t>
            </a:r>
            <a:endParaRPr lang="en-IN" sz="4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5550202-453E-4F0F-97FA-14E909BC925F}"/>
              </a:ext>
            </a:extLst>
          </p:cNvPr>
          <p:cNvSpPr txBox="1"/>
          <p:nvPr/>
        </p:nvSpPr>
        <p:spPr>
          <a:xfrm>
            <a:off x="8112224" y="4615392"/>
            <a:ext cx="3816424" cy="126188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45718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9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Team Members: </a:t>
            </a:r>
          </a:p>
          <a:p>
            <a:pPr marL="0" marR="0" indent="0" algn="l" defTabSz="45718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9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Darsh Asawa (500061595) (16)</a:t>
            </a:r>
          </a:p>
          <a:p>
            <a:pPr marL="0" marR="0" indent="0" algn="l" defTabSz="45718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Prakhar Aggarwal (500061466) (45)</a:t>
            </a:r>
          </a:p>
          <a:p>
            <a:pPr marL="0" marR="0" indent="0" algn="l" defTabSz="45718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9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Sajal Sood (500062540) (51)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itchFamily="18" charset="0"/>
                <a:cs typeface="Times New Roman" pitchFamily="18" charset="0"/>
              </a:rPr>
              <a:t>OBJECTIVE</a:t>
            </a:r>
            <a:endParaRPr lang="en-IN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0" y="1752601"/>
            <a:ext cx="10972800" cy="32605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create a automated testing project on YouTube via use of Selenium WebDriver and TestNG Framework. The sub objectives incidental to the main objectives are: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Sign in using Google account to get access to YouTube.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Using Data Providers to search multiple brand’s YouTube pages. </a:t>
            </a:r>
          </a:p>
          <a:p>
            <a:pPr lvl="0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Play video and manipulate video (pause, skip, next).</a:t>
            </a:r>
          </a:p>
          <a:p>
            <a:pPr lvl="0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Assertions to verify content of webpages for expected results.</a:t>
            </a:r>
          </a:p>
          <a:p>
            <a:pPr lvl="0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Report for automated test’s results.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8701800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E3D22D-EF42-4DE6-A3DA-CA4D36851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Functionalities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5535F8-0F0F-4E5A-9D7A-FCC43BE815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1752601"/>
            <a:ext cx="10972800" cy="2900536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There are four functionality for the respected objectives: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Login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Search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Open video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Manipulate video</a:t>
            </a: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2128176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5ED37C-23F0-41E8-A394-37A77BAE56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408" y="188640"/>
            <a:ext cx="10878616" cy="481681"/>
          </a:xfrm>
        </p:spPr>
        <p:txBody>
          <a:bodyPr>
            <a:normAutofit fontScale="90000"/>
          </a:bodyPr>
          <a:lstStyle/>
          <a:p>
            <a:r>
              <a:rPr lang="en-US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Login()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4DB05B-8EB5-4686-AEB8-1274E39E64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162" y="910394"/>
            <a:ext cx="8962394" cy="50388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ECE62C0-3B05-401C-8147-E3C5666B42C6}"/>
              </a:ext>
            </a:extLst>
          </p:cNvPr>
          <p:cNvSpPr txBox="1"/>
          <p:nvPr/>
        </p:nvSpPr>
        <p:spPr>
          <a:xfrm>
            <a:off x="2472723" y="6165304"/>
            <a:ext cx="7200800" cy="38471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ctr" defTabSz="45718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9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Fig 1: Entering Email </a:t>
            </a:r>
          </a:p>
        </p:txBody>
      </p:sp>
    </p:spTree>
    <p:extLst>
      <p:ext uri="{BB962C8B-B14F-4D97-AF65-F5344CB8AC3E}">
        <p14:creationId xmlns:p14="http://schemas.microsoft.com/office/powerpoint/2010/main" val="4185229137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E1541A4-794D-4235-9859-374DCDCB88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472" y="188640"/>
            <a:ext cx="10284804" cy="57823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9F5D342-5748-41B8-BABF-3E86BC05E329}"/>
              </a:ext>
            </a:extLst>
          </p:cNvPr>
          <p:cNvSpPr txBox="1"/>
          <p:nvPr/>
        </p:nvSpPr>
        <p:spPr>
          <a:xfrm>
            <a:off x="2472723" y="6165304"/>
            <a:ext cx="7200800" cy="38471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ctr" defTabSz="45718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9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Fig 2: Entering Password</a:t>
            </a:r>
          </a:p>
        </p:txBody>
      </p:sp>
    </p:spTree>
    <p:extLst>
      <p:ext uri="{BB962C8B-B14F-4D97-AF65-F5344CB8AC3E}">
        <p14:creationId xmlns:p14="http://schemas.microsoft.com/office/powerpoint/2010/main" val="1921640264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F1A3A6F-7766-4487-9B4F-6E80AB7A3C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7488" y="260648"/>
            <a:ext cx="10081120" cy="56678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AD02C26-3391-4FA3-BCCF-CB56E7B5B3F3}"/>
              </a:ext>
            </a:extLst>
          </p:cNvPr>
          <p:cNvSpPr txBox="1"/>
          <p:nvPr/>
        </p:nvSpPr>
        <p:spPr>
          <a:xfrm>
            <a:off x="2472723" y="6165304"/>
            <a:ext cx="7200800" cy="38471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ctr" defTabSz="45718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9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Fig 3: YouTube’s main screen after logging in</a:t>
            </a:r>
          </a:p>
        </p:txBody>
      </p:sp>
    </p:spTree>
    <p:extLst>
      <p:ext uri="{BB962C8B-B14F-4D97-AF65-F5344CB8AC3E}">
        <p14:creationId xmlns:p14="http://schemas.microsoft.com/office/powerpoint/2010/main" val="531137547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32BE49-0532-4905-A748-688D00C3F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88640"/>
            <a:ext cx="10972800" cy="409673"/>
          </a:xfrm>
        </p:spPr>
        <p:txBody>
          <a:bodyPr>
            <a:normAutofit fontScale="90000"/>
          </a:bodyPr>
          <a:lstStyle/>
          <a:p>
            <a:r>
              <a:rPr lang="en-US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Search()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4E8819-64E7-444E-912C-C5ACC1FDBE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7488" y="777250"/>
            <a:ext cx="9071133" cy="510002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ECDAE98-3276-4DBB-862F-2B35D404A00E}"/>
              </a:ext>
            </a:extLst>
          </p:cNvPr>
          <p:cNvSpPr txBox="1"/>
          <p:nvPr/>
        </p:nvSpPr>
        <p:spPr>
          <a:xfrm>
            <a:off x="2472723" y="6165304"/>
            <a:ext cx="7200800" cy="38471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ctr" defTabSz="45718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9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Fig 4: Searching MI as the first brand</a:t>
            </a:r>
          </a:p>
        </p:txBody>
      </p:sp>
    </p:spTree>
    <p:extLst>
      <p:ext uri="{BB962C8B-B14F-4D97-AF65-F5344CB8AC3E}">
        <p14:creationId xmlns:p14="http://schemas.microsoft.com/office/powerpoint/2010/main" val="548708530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EA61961-A87A-4513-A208-27341A23AF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472" y="332656"/>
            <a:ext cx="9840416" cy="553253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4570B55-F2F4-4351-8EAE-266C7E4F201F}"/>
              </a:ext>
            </a:extLst>
          </p:cNvPr>
          <p:cNvSpPr txBox="1"/>
          <p:nvPr/>
        </p:nvSpPr>
        <p:spPr>
          <a:xfrm>
            <a:off x="2472723" y="6165304"/>
            <a:ext cx="7200800" cy="38471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ctr" defTabSz="45718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9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Fig 5: Searching SAMSUNG as the second brand</a:t>
            </a:r>
          </a:p>
        </p:txBody>
      </p:sp>
    </p:spTree>
    <p:extLst>
      <p:ext uri="{BB962C8B-B14F-4D97-AF65-F5344CB8AC3E}">
        <p14:creationId xmlns:p14="http://schemas.microsoft.com/office/powerpoint/2010/main" val="3903703187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457189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9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457189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9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457189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9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457189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9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3360</TotalTime>
  <Words>217</Words>
  <Application>Microsoft Office PowerPoint</Application>
  <PresentationFormat>Widescreen</PresentationFormat>
  <Paragraphs>32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Times New Roman</vt:lpstr>
      <vt:lpstr>Office Theme</vt:lpstr>
      <vt:lpstr>PowerPoint Presentation</vt:lpstr>
      <vt:lpstr> Test Automation Project  on YouTube</vt:lpstr>
      <vt:lpstr>OBJECTIVE</vt:lpstr>
      <vt:lpstr>Functionalities</vt:lpstr>
      <vt:lpstr>Login()</vt:lpstr>
      <vt:lpstr>PowerPoint Presentation</vt:lpstr>
      <vt:lpstr>PowerPoint Presentation</vt:lpstr>
      <vt:lpstr>Search()</vt:lpstr>
      <vt:lpstr>PowerPoint Presentation</vt:lpstr>
      <vt:lpstr>PowerPoint Presentation</vt:lpstr>
      <vt:lpstr>Videoopen()</vt:lpstr>
      <vt:lpstr>Videomanipulate()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Darsh asawa</dc:creator>
  <cp:lastModifiedBy>Darsh asawa</cp:lastModifiedBy>
  <cp:revision>121</cp:revision>
  <dcterms:modified xsi:type="dcterms:W3CDTF">2020-03-13T18:59:26Z</dcterms:modified>
</cp:coreProperties>
</file>